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8" r:id="rId2"/>
    <p:sldId id="256" r:id="rId3"/>
    <p:sldId id="257" r:id="rId4"/>
    <p:sldId id="271" r:id="rId5"/>
    <p:sldId id="272" r:id="rId6"/>
    <p:sldId id="273" r:id="rId7"/>
    <p:sldId id="259" r:id="rId8"/>
    <p:sldId id="260" r:id="rId9"/>
    <p:sldId id="261" r:id="rId10"/>
    <p:sldId id="263" r:id="rId11"/>
    <p:sldId id="264" r:id="rId12"/>
    <p:sldId id="276" r:id="rId13"/>
    <p:sldId id="265" r:id="rId14"/>
    <p:sldId id="266" r:id="rId15"/>
    <p:sldId id="267" r:id="rId16"/>
    <p:sldId id="268" r:id="rId17"/>
    <p:sldId id="269" r:id="rId18"/>
    <p:sldId id="270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10" autoAdjust="0"/>
    <p:restoredTop sz="94580" autoAdjust="0"/>
  </p:normalViewPr>
  <p:slideViewPr>
    <p:cSldViewPr>
      <p:cViewPr varScale="1">
        <p:scale>
          <a:sx n="70" d="100"/>
          <a:sy n="70" d="100"/>
        </p:scale>
        <p:origin x="74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99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51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52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497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12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14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466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40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84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58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6858000"/>
          </a:xfrm>
          <a:solidFill>
            <a:schemeClr val="bg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7EAF463A-BC7C-46EE-9F1E-7F377CCA4891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47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045" y="964692"/>
            <a:ext cx="5937755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33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400" b="1" dirty="0"/>
              <a:t>ПРОЕКТ</a:t>
            </a:r>
            <a:br>
              <a:rPr lang="ru-RU" sz="4400" b="1" dirty="0"/>
            </a:br>
            <a:r>
              <a:rPr lang="ru-RU" sz="4400" b="1" dirty="0"/>
              <a:t>«Наша беседка»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21455" y="6013704"/>
            <a:ext cx="5101209" cy="524256"/>
          </a:xfrm>
        </p:spPr>
        <p:txBody>
          <a:bodyPr>
            <a:normAutofit/>
          </a:bodyPr>
          <a:lstStyle/>
          <a:p>
            <a:r>
              <a:rPr lang="ru-RU" sz="2800" dirty="0"/>
              <a:t>Группа – семья «</a:t>
            </a:r>
            <a:r>
              <a:rPr lang="ru-RU" sz="2800" dirty="0" err="1"/>
              <a:t>Горадзуль</a:t>
            </a:r>
            <a:r>
              <a:rPr lang="ru-RU" sz="2800" dirty="0"/>
              <a:t>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E6E4E08-1A4D-EF49-8E93-F1C930628A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28600"/>
            <a:ext cx="2895600" cy="3860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D913C2C-F636-794C-899D-DC8412B01D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2438400"/>
            <a:ext cx="3143250" cy="4191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A919BE5-321F-6B4E-9D2F-612735B104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228600"/>
            <a:ext cx="3143251" cy="419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59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0CCF0BA-DA37-E14A-92BD-84B75BB71A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85800"/>
            <a:ext cx="4114800" cy="5486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8468D01-8174-0946-B194-CB51BB88CD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685800"/>
            <a:ext cx="411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26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D95E5CF-6C11-B048-B1A7-FE17B188BF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068" y="358634"/>
            <a:ext cx="4608285" cy="34562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BE69643-A240-1F45-AED5-806D80648A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881" y="358634"/>
            <a:ext cx="2828034" cy="37707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26732AC-DF64-2D43-98C8-D70A9056DD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8975" y="2931104"/>
            <a:ext cx="268605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91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64FAFA9-470A-B04E-BD13-9A65DCC376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762000"/>
            <a:ext cx="3829050" cy="5105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71E20F1-F7A5-E943-9219-432FA0D8FA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8412" y="228600"/>
            <a:ext cx="3829050" cy="35337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9CAAA7C-8314-7D44-BC57-FDC97E6322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4688" y="3886200"/>
            <a:ext cx="3802774" cy="265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12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2A38A44-3D47-FB4E-949F-C3591E59E4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608" y="237999"/>
            <a:ext cx="3305342" cy="27338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CC046C8-DB1A-B243-B399-040EE054A5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199" y="624601"/>
            <a:ext cx="4114801" cy="5486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2933725-6F81-CA40-8D13-0473110B50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3124200"/>
            <a:ext cx="3434808" cy="349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92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8F701F9-3A50-D04A-8339-EEFD06CDBA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407" y="195942"/>
            <a:ext cx="3167743" cy="42236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56762C7-342B-D447-9FCE-246B5D3FEC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95943"/>
            <a:ext cx="3314700" cy="4419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D767D6D-277B-AC4D-A2CA-92354EC8D1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2623457"/>
            <a:ext cx="302895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10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E5D90D1-0BA9-C64E-8D53-2686CB609A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61319"/>
            <a:ext cx="3276601" cy="43688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3187C41-536D-7546-AA18-4BEB6FB8E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600" y="245553"/>
            <a:ext cx="3657600" cy="37247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7C9DA98-2493-AB49-AE5A-5F1A031BD3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2359287"/>
            <a:ext cx="3276601" cy="436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59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138BC6F-E967-3145-B153-6A0FD611ED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301" y="419100"/>
            <a:ext cx="3609976" cy="28694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04BC5A5-12ED-9F4E-94A5-114F608E5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7901" y="3124200"/>
            <a:ext cx="3333750" cy="3429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476C39B-32E0-C141-9C07-CA48929D75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8724" y="419100"/>
            <a:ext cx="371475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92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54FA5CD-41C6-3C47-B56C-52CEDA33CD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0200" y="152400"/>
            <a:ext cx="4628028" cy="365760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1499452-1CB5-1841-93F0-2234BF30D8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200" y="3657600"/>
            <a:ext cx="4673600" cy="2743200"/>
          </a:xfrm>
          <a:prstGeom prst="rect">
            <a:avLst/>
          </a:prstGeom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1E8C90C5-5267-8348-9C1C-5CA790498F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90" y="838200"/>
            <a:ext cx="3927304" cy="523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41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6800" y="381000"/>
            <a:ext cx="6939520" cy="99060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Прогнозы на будущее</a:t>
            </a: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7315200" cy="3611238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-Обновлять, дополнять  арт-объекты, клумбы цветочные.</a:t>
            </a:r>
          </a:p>
          <a:p>
            <a:pPr marL="0" indent="0" algn="l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-Сделать забор за беседкой  и покрасить его.</a:t>
            </a:r>
          </a:p>
          <a:p>
            <a:pPr marL="0" indent="0" algn="l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-Посадить вьющиеся растения(«Девичий виноград»)  около беседки и забора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5825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685799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ПРОБЛЕМА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5350" y="1876096"/>
            <a:ext cx="7353300" cy="4267200"/>
          </a:xfrm>
        </p:spPr>
        <p:txBody>
          <a:bodyPr>
            <a:normAutofit fontScale="92500"/>
          </a:bodyPr>
          <a:lstStyle/>
          <a:p>
            <a:r>
              <a:rPr lang="ru-RU" sz="3200" dirty="0"/>
              <a:t>Несколько лет подряд мы  наблюдали как ребята едят конфеты, семечки, а мусор бросают на территории беседки или же на пол беседки.  Грязными ногами ходят по скамейкам. У нас возникла идея, а что если беседка, окружённая цветочными клумбами, арт-объектами, сделанными руками самих воспитанников, могла бы исправить эту ситуацию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18318"/>
            <a:ext cx="8229600" cy="58213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b="1" dirty="0"/>
              <a:t>Цель проекта:</a:t>
            </a:r>
            <a:endParaRPr lang="ru-RU" sz="2800" dirty="0"/>
          </a:p>
          <a:p>
            <a:r>
              <a:rPr lang="ru-RU" sz="2800" dirty="0"/>
              <a:t>Благоустройство территории около беседки.</a:t>
            </a:r>
          </a:p>
          <a:p>
            <a:pPr marL="0" indent="0">
              <a:buNone/>
            </a:pPr>
            <a:r>
              <a:rPr lang="ru-RU" sz="2800" b="1" dirty="0"/>
              <a:t>Задачи проекта</a:t>
            </a:r>
            <a:r>
              <a:rPr lang="ru-RU" sz="2800" dirty="0"/>
              <a:t>:</a:t>
            </a:r>
          </a:p>
          <a:p>
            <a:pPr lvl="0"/>
            <a:r>
              <a:rPr lang="ru-RU" sz="2800" dirty="0"/>
              <a:t>Развитие трудовых умений и навыков воспитанников, необходимых для самостоятельной жизни, посредством их включения в различные виды трудовой деятельности.</a:t>
            </a:r>
          </a:p>
          <a:p>
            <a:pPr lvl="0"/>
            <a:r>
              <a:rPr lang="ru-RU" sz="2800" dirty="0"/>
              <a:t>Сформировать потребность в поддержании чистоты на территории беседки.</a:t>
            </a:r>
          </a:p>
          <a:p>
            <a:pPr lvl="0"/>
            <a:r>
              <a:rPr lang="ru-RU" sz="2800" dirty="0"/>
              <a:t>Научить воспитанников практическим навыкам работы с  материалами и инструментами.</a:t>
            </a:r>
          </a:p>
          <a:p>
            <a:endParaRPr lang="ru-RU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C08F48C4-3A98-5E4D-98CD-A2EE51C519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0538084"/>
              </p:ext>
            </p:extLst>
          </p:nvPr>
        </p:nvGraphicFramePr>
        <p:xfrm>
          <a:off x="304800" y="688427"/>
          <a:ext cx="8382000" cy="586740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67662">
                  <a:extLst>
                    <a:ext uri="{9D8B030D-6E8A-4147-A177-3AD203B41FA5}">
                      <a16:colId xmlns:a16="http://schemas.microsoft.com/office/drawing/2014/main" xmlns="" val="1059058717"/>
                    </a:ext>
                  </a:extLst>
                </a:gridCol>
                <a:gridCol w="5119754">
                  <a:extLst>
                    <a:ext uri="{9D8B030D-6E8A-4147-A177-3AD203B41FA5}">
                      <a16:colId xmlns:a16="http://schemas.microsoft.com/office/drawing/2014/main" xmlns="" val="3449166917"/>
                    </a:ext>
                  </a:extLst>
                </a:gridCol>
                <a:gridCol w="2794584">
                  <a:extLst>
                    <a:ext uri="{9D8B030D-6E8A-4147-A177-3AD203B41FA5}">
                      <a16:colId xmlns:a16="http://schemas.microsoft.com/office/drawing/2014/main" xmlns="" val="2409799923"/>
                    </a:ext>
                  </a:extLst>
                </a:gridCol>
              </a:tblGrid>
              <a:tr h="325967"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</a:rPr>
                        <a:t>№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effectLst/>
                        </a:rPr>
                        <a:t>Мероприятие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</a:rPr>
                        <a:t>Сроки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extLst>
                  <a:ext uri="{0D108BD9-81ED-4DB2-BD59-A6C34878D82A}">
                    <a16:rowId xmlns:a16="http://schemas.microsoft.com/office/drawing/2014/main" xmlns="" val="2317537115"/>
                  </a:ext>
                </a:extLst>
              </a:tr>
              <a:tr h="651933"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effectLst/>
                        </a:rPr>
                        <a:t>Проведение анализа состояния территории беседки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</a:rPr>
                        <a:t>февраль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extLst>
                  <a:ext uri="{0D108BD9-81ED-4DB2-BD59-A6C34878D82A}">
                    <a16:rowId xmlns:a16="http://schemas.microsoft.com/office/drawing/2014/main" xmlns="" val="2875627512"/>
                  </a:ext>
                </a:extLst>
              </a:tr>
              <a:tr h="651933"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effectLst/>
                        </a:rPr>
                        <a:t>Составление плана озеленения и благоустройства территории беседки.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</a:rPr>
                        <a:t>март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extLst>
                  <a:ext uri="{0D108BD9-81ED-4DB2-BD59-A6C34878D82A}">
                    <a16:rowId xmlns:a16="http://schemas.microsoft.com/office/drawing/2014/main" xmlns="" val="3363103453"/>
                  </a:ext>
                </a:extLst>
              </a:tr>
              <a:tr h="325967"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</a:rPr>
                        <a:t>Выращивание рассады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</a:rPr>
                        <a:t>март - май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extLst>
                  <a:ext uri="{0D108BD9-81ED-4DB2-BD59-A6C34878D82A}">
                    <a16:rowId xmlns:a16="http://schemas.microsoft.com/office/drawing/2014/main" xmlns="" val="2068837028"/>
                  </a:ext>
                </a:extLst>
              </a:tr>
              <a:tr h="651933"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</a:rPr>
                        <a:t>Подготовка эскизов арт-объектов цветочных клумб.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</a:rPr>
                        <a:t>март - май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extLst>
                  <a:ext uri="{0D108BD9-81ED-4DB2-BD59-A6C34878D82A}">
                    <a16:rowId xmlns:a16="http://schemas.microsoft.com/office/drawing/2014/main" xmlns="" val="3158288918"/>
                  </a:ext>
                </a:extLst>
              </a:tr>
              <a:tr h="325967"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</a:rPr>
                        <a:t>Покраска, побелка беседки.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</a:rPr>
                        <a:t>июнь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extLst>
                  <a:ext uri="{0D108BD9-81ED-4DB2-BD59-A6C34878D82A}">
                    <a16:rowId xmlns:a16="http://schemas.microsoft.com/office/drawing/2014/main" xmlns="" val="1886762653"/>
                  </a:ext>
                </a:extLst>
              </a:tr>
              <a:tr h="325967"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</a:rPr>
                        <a:t>Установка арт-объектов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</a:rPr>
                        <a:t>июнь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extLst>
                  <a:ext uri="{0D108BD9-81ED-4DB2-BD59-A6C34878D82A}">
                    <a16:rowId xmlns:a16="http://schemas.microsoft.com/office/drawing/2014/main" xmlns="" val="1793945367"/>
                  </a:ext>
                </a:extLst>
              </a:tr>
              <a:tr h="651933"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</a:rPr>
                        <a:t>Подготовка цветочных клумб и посадка растений.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effectLst/>
                        </a:rPr>
                        <a:t>май - июнь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extLst>
                  <a:ext uri="{0D108BD9-81ED-4DB2-BD59-A6C34878D82A}">
                    <a16:rowId xmlns:a16="http://schemas.microsoft.com/office/drawing/2014/main" xmlns="" val="160525383"/>
                  </a:ext>
                </a:extLst>
              </a:tr>
              <a:tr h="651933"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</a:rPr>
                        <a:t>Уход за посаженными цветочными культурами.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</a:rPr>
                        <a:t>июнь - август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extLst>
                  <a:ext uri="{0D108BD9-81ED-4DB2-BD59-A6C34878D82A}">
                    <a16:rowId xmlns:a16="http://schemas.microsoft.com/office/drawing/2014/main" xmlns="" val="2141377403"/>
                  </a:ext>
                </a:extLst>
              </a:tr>
              <a:tr h="325967"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</a:rPr>
                        <a:t>Регулярная уборка территории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</a:rPr>
                        <a:t>май - октябрь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extLst>
                  <a:ext uri="{0D108BD9-81ED-4DB2-BD59-A6C34878D82A}">
                    <a16:rowId xmlns:a16="http://schemas.microsoft.com/office/drawing/2014/main" xmlns="" val="1423717484"/>
                  </a:ext>
                </a:extLst>
              </a:tr>
              <a:tr h="325967"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</a:rPr>
                        <a:t>Оформление фотоальбома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</a:rPr>
                        <a:t>сентябрь - октябрь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extLst>
                  <a:ext uri="{0D108BD9-81ED-4DB2-BD59-A6C34878D82A}">
                    <a16:rowId xmlns:a16="http://schemas.microsoft.com/office/drawing/2014/main" xmlns="" val="297602128"/>
                  </a:ext>
                </a:extLst>
              </a:tr>
              <a:tr h="651933"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</a:rPr>
                        <a:t>11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</a:rPr>
                        <a:t>Проведение семейного совета по награждению лучших участников проекта.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effectLst/>
                        </a:rPr>
                        <a:t>октябрь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92" marR="55392" marT="0" marB="0"/>
                </a:tc>
                <a:extLst>
                  <a:ext uri="{0D108BD9-81ED-4DB2-BD59-A6C34878D82A}">
                    <a16:rowId xmlns:a16="http://schemas.microsoft.com/office/drawing/2014/main" xmlns="" val="573267337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F5157F9-7238-2D40-A2E3-E907B88FD310}"/>
              </a:ext>
            </a:extLst>
          </p:cNvPr>
          <p:cNvSpPr/>
          <p:nvPr/>
        </p:nvSpPr>
        <p:spPr>
          <a:xfrm>
            <a:off x="1186971" y="40563"/>
            <a:ext cx="67700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План мероприятий по реализации проекта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47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xmlns="" id="{6E5A93EB-4580-1549-9084-D9EB5FB187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2219759"/>
              </p:ext>
            </p:extLst>
          </p:nvPr>
        </p:nvGraphicFramePr>
        <p:xfrm>
          <a:off x="1104900" y="838200"/>
          <a:ext cx="6934200" cy="577802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316387">
                  <a:extLst>
                    <a:ext uri="{9D8B030D-6E8A-4147-A177-3AD203B41FA5}">
                      <a16:colId xmlns:a16="http://schemas.microsoft.com/office/drawing/2014/main" xmlns="" val="3092878785"/>
                    </a:ext>
                  </a:extLst>
                </a:gridCol>
                <a:gridCol w="1617813">
                  <a:extLst>
                    <a:ext uri="{9D8B030D-6E8A-4147-A177-3AD203B41FA5}">
                      <a16:colId xmlns:a16="http://schemas.microsoft.com/office/drawing/2014/main" xmlns="" val="254726196"/>
                    </a:ext>
                  </a:extLst>
                </a:gridCol>
              </a:tblGrid>
              <a:tr h="56371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1. Семена для рассады однолетних цветочных культур: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Вьюнки 2пакета – 20 руб.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Астры 2 пакета – 20 руб.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Цинния 2 пакета – 20 руб.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Петуния 2 пакета – 20 руб.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Дельфиниум 2 пакета – 20 руб.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Настурция 2 пакета – 20 руб.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Бархатцы 2 пакета – 20руб.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Годеция 2 пакета – 20руб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212" marR="49212" marT="0" marB="0"/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                                            Сумма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212" marR="49212" marT="0" marB="0"/>
                </a:tc>
                <a:extLst>
                  <a:ext uri="{0D108BD9-81ED-4DB2-BD59-A6C34878D82A}">
                    <a16:rowId xmlns:a16="http://schemas.microsoft.com/office/drawing/2014/main" xmlns="" val="2739009907"/>
                  </a:ext>
                </a:extLst>
              </a:tr>
              <a:tr h="29594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40 руб.                 40 руб.                40 руб.                40 руб.                40 руб.              40 руб. 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40 руб.              40 руб. 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212" marR="49212" marT="0" marB="0"/>
                </a:tc>
                <a:extLst>
                  <a:ext uri="{0D108BD9-81ED-4DB2-BD59-A6C34878D82A}">
                    <a16:rowId xmlns:a16="http://schemas.microsoft.com/office/drawing/2014/main" xmlns="" val="3383067571"/>
                  </a:ext>
                </a:extLst>
              </a:tr>
              <a:tr h="845565">
                <a:tc>
                  <a:txBody>
                    <a:bodyPr/>
                    <a:lstStyle/>
                    <a:p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2. - краска для оформления беседки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4 банки -200 руб.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- кисти для покраски- 4 шт.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212" marR="49212" marT="0" marB="0"/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1000 руб.</a:t>
                      </a:r>
                    </a:p>
                    <a:p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200 руб.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212" marR="49212" marT="0" marB="0"/>
                </a:tc>
                <a:extLst>
                  <a:ext uri="{0D108BD9-81ED-4DB2-BD59-A6C34878D82A}">
                    <a16:rowId xmlns:a16="http://schemas.microsoft.com/office/drawing/2014/main" xmlns="" val="1953519335"/>
                  </a:ext>
                </a:extLst>
              </a:tr>
              <a:tr h="1127420">
                <a:tc>
                  <a:txBody>
                    <a:bodyPr/>
                    <a:lstStyle/>
                    <a:p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3.Концелярские товары: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- краска печатная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- бумага для фотографий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212" marR="49212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300 руб.</a:t>
                      </a:r>
                    </a:p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180 руб.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212" marR="49212" marT="0" marB="0"/>
                </a:tc>
                <a:extLst>
                  <a:ext uri="{0D108BD9-81ED-4DB2-BD59-A6C34878D82A}">
                    <a16:rowId xmlns:a16="http://schemas.microsoft.com/office/drawing/2014/main" xmlns="" val="1599833247"/>
                  </a:ext>
                </a:extLst>
              </a:tr>
              <a:tr h="281855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Итого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212" marR="49212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2000 руб.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212" marR="49212" marT="0" marB="0"/>
                </a:tc>
                <a:extLst>
                  <a:ext uri="{0D108BD9-81ED-4DB2-BD59-A6C34878D82A}">
                    <a16:rowId xmlns:a16="http://schemas.microsoft.com/office/drawing/2014/main" xmlns="" val="2806466418"/>
                  </a:ext>
                </a:extLst>
              </a:tr>
            </a:tbl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BDFC5D3-B3FB-6A4F-AEDA-ABE605E2AC73}"/>
              </a:ext>
            </a:extLst>
          </p:cNvPr>
          <p:cNvSpPr/>
          <p:nvPr/>
        </p:nvSpPr>
        <p:spPr>
          <a:xfrm>
            <a:off x="3215506" y="152400"/>
            <a:ext cx="2712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Смета расходов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873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2240" y="457200"/>
            <a:ext cx="6939520" cy="9144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</a:t>
            </a: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838200" y="2133600"/>
            <a:ext cx="7162800" cy="3962400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-Беседка будет покрашена в красивый, яркий цвет.</a:t>
            </a:r>
          </a:p>
          <a:p>
            <a:pPr algn="l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-Возле беседки появятся арт-объекты, клумбы.</a:t>
            </a:r>
          </a:p>
          <a:p>
            <a:pPr algn="l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-Дети будут следить за порядком у беседки.            (Не раскидывать мусор в беседке и у беседки, не ходить по скамейкам в грязной обуви).</a:t>
            </a:r>
          </a:p>
          <a:p>
            <a:pPr algn="l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-Дети будут больше ценить свой труд и труд других людей.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342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E8C90C5-5267-8348-9C1C-5CA790498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838200"/>
            <a:ext cx="3927304" cy="523640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3F018E5-BF70-3A4F-A6C9-E68F6B481E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092" y="827314"/>
            <a:ext cx="3738165" cy="498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17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B993716-EBBF-DE42-83F6-E47D9EA3E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430772"/>
            <a:ext cx="4191000" cy="31482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D5E71BA-61BC-3640-A2C9-0981DAC4DC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268148"/>
            <a:ext cx="3390900" cy="30679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A664A1D-4C11-2148-B318-CC06C9A5AC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18983"/>
            <a:ext cx="4052651" cy="608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58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3B4ED28-6057-8E4D-B7B0-FB8282A923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532" y="1684283"/>
            <a:ext cx="3714750" cy="4953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1A35438-DA4A-254A-9426-96FA23E8D3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20717"/>
            <a:ext cx="3181349" cy="42417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A3506E7-EA83-FF45-8020-8CF26509A1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04800"/>
            <a:ext cx="2749112" cy="366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15049"/>
      </p:ext>
    </p:extLst>
  </p:cSld>
  <p:clrMapOvr>
    <a:masterClrMapping/>
  </p:clrMapOvr>
</p:sld>
</file>

<file path=ppt/theme/theme1.xml><?xml version="1.0" encoding="utf-8"?>
<a:theme xmlns:a="http://schemas.openxmlformats.org/drawingml/2006/main" name="Посылка">
  <a:themeElements>
    <a:clrScheme name="Посылка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Посылка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217</TotalTime>
  <Words>388</Words>
  <Application>Microsoft Office PowerPoint</Application>
  <PresentationFormat>Экран (4:3)</PresentationFormat>
  <Paragraphs>83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Corbel</vt:lpstr>
      <vt:lpstr>Gill Sans MT</vt:lpstr>
      <vt:lpstr>Times New Roman</vt:lpstr>
      <vt:lpstr>Посылка</vt:lpstr>
      <vt:lpstr>ПРОЕКТ «Наша беседка»</vt:lpstr>
      <vt:lpstr>ПРОБЛЕМА</vt:lpstr>
      <vt:lpstr>Презентация PowerPoint</vt:lpstr>
      <vt:lpstr>Презентация PowerPoint</vt:lpstr>
      <vt:lpstr>Презентация PowerPoint</vt:lpstr>
      <vt:lpstr>Предполагаемый результат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Прогнозы на будущее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Проблема</dc:title>
  <dc:creator>user</dc:creator>
  <cp:lastModifiedBy>User</cp:lastModifiedBy>
  <cp:revision>21</cp:revision>
  <dcterms:created xsi:type="dcterms:W3CDTF">2020-11-06T20:02:04Z</dcterms:created>
  <dcterms:modified xsi:type="dcterms:W3CDTF">2021-05-05T13:37:11Z</dcterms:modified>
</cp:coreProperties>
</file>